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57" r:id="rId5"/>
    <p:sldId id="258" r:id="rId6"/>
    <p:sldId id="260" r:id="rId7"/>
    <p:sldId id="259" r:id="rId8"/>
    <p:sldId id="262" r:id="rId9"/>
    <p:sldId id="261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5704-6760-4391-AF5B-64233CC15285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9D29-78B8-4EE3-838A-8DAFCB1A2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84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5704-6760-4391-AF5B-64233CC15285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9D29-78B8-4EE3-838A-8DAFCB1A2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665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5704-6760-4391-AF5B-64233CC15285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9D29-78B8-4EE3-838A-8DAFCB1A2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29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5704-6760-4391-AF5B-64233CC15285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9D29-78B8-4EE3-838A-8DAFCB1A2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543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5704-6760-4391-AF5B-64233CC15285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9D29-78B8-4EE3-838A-8DAFCB1A2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360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5704-6760-4391-AF5B-64233CC15285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9D29-78B8-4EE3-838A-8DAFCB1A2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66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5704-6760-4391-AF5B-64233CC15285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9D29-78B8-4EE3-838A-8DAFCB1A2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891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5704-6760-4391-AF5B-64233CC15285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9D29-78B8-4EE3-838A-8DAFCB1A2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240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5704-6760-4391-AF5B-64233CC15285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9D29-78B8-4EE3-838A-8DAFCB1A2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452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5704-6760-4391-AF5B-64233CC15285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9D29-78B8-4EE3-838A-8DAFCB1A2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397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5704-6760-4391-AF5B-64233CC15285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9D29-78B8-4EE3-838A-8DAFCB1A2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494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35704-6760-4391-AF5B-64233CC15285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59D29-78B8-4EE3-838A-8DAFCB1A2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0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64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8615">
        <p15:prstTrans prst="wind"/>
      </p:transition>
    </mc:Choice>
    <mc:Fallback xmlns="">
      <p:transition spd="slow" advTm="8615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"/>
            <a:ext cx="12192000" cy="685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52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4123">
        <p15:prstTrans prst="wind"/>
      </p:transition>
    </mc:Choice>
    <mc:Fallback xmlns="">
      <p:transition spd="slow" advTm="41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6" t="24038" r="20287" b="27512"/>
          <a:stretch/>
        </p:blipFill>
        <p:spPr>
          <a:xfrm>
            <a:off x="3706969" y="811370"/>
            <a:ext cx="4778061" cy="5578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3760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2301">
        <p15:prstTrans prst="wind"/>
      </p:transition>
    </mc:Choice>
    <mc:Fallback xmlns="">
      <p:transition spd="slow" advTm="23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4" t="14460" r="24272" b="12489"/>
          <a:stretch/>
        </p:blipFill>
        <p:spPr>
          <a:xfrm>
            <a:off x="3481588" y="875761"/>
            <a:ext cx="5228823" cy="5482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6129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883">
        <p15:prstTrans prst="wind"/>
      </p:transition>
    </mc:Choice>
    <mc:Fallback xmlns="">
      <p:transition spd="slow" advTm="18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5" b="2885"/>
          <a:stretch/>
        </p:blipFill>
        <p:spPr>
          <a:xfrm flipH="1">
            <a:off x="3516573" y="900752"/>
            <a:ext cx="5158853" cy="5759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5179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2386">
        <p15:prstTrans prst="wind"/>
      </p:transition>
    </mc:Choice>
    <mc:Fallback xmlns="">
      <p:transition spd="slow" advTm="23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2" t="31443" r="32637" b="38508"/>
          <a:stretch/>
        </p:blipFill>
        <p:spPr>
          <a:xfrm>
            <a:off x="3905534" y="972403"/>
            <a:ext cx="4380932" cy="5558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008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2392">
        <p15:prstTrans prst="wind"/>
      </p:transition>
    </mc:Choice>
    <mc:Fallback xmlns="">
      <p:transition spd="slow" advTm="23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" r="2681" b="6866"/>
          <a:stretch/>
        </p:blipFill>
        <p:spPr>
          <a:xfrm>
            <a:off x="4271749" y="880991"/>
            <a:ext cx="4135272" cy="5451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7968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2410">
        <p15:prstTrans prst="wind"/>
      </p:transition>
    </mc:Choice>
    <mc:Fallback xmlns="">
      <p:transition spd="slow" advTm="24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619" y="859809"/>
            <a:ext cx="3071031" cy="4094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101" y="2306472"/>
            <a:ext cx="3065628" cy="4087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8085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2917">
        <p15:prstTrans prst="wind"/>
      </p:transition>
    </mc:Choice>
    <mc:Fallback xmlns="">
      <p:transition spd="slow" advTm="29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287" y="834818"/>
            <a:ext cx="3353837" cy="4471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44" y="2217162"/>
            <a:ext cx="3404835" cy="4176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2526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2911">
        <p15:prstTrans prst="wind"/>
      </p:transition>
    </mc:Choice>
    <mc:Fallback xmlns="">
      <p:transition spd="slow" advTm="29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890" y="833906"/>
            <a:ext cx="7242220" cy="5431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413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4793">
        <p15:prstTrans prst="wind"/>
      </p:transition>
    </mc:Choice>
    <mc:Fallback xmlns="">
      <p:transition spd="slow" advTm="47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Широкоэкранный</PresentationFormat>
  <Paragraphs>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</cp:revision>
  <dcterms:created xsi:type="dcterms:W3CDTF">2023-05-10T09:25:07Z</dcterms:created>
  <dcterms:modified xsi:type="dcterms:W3CDTF">2023-05-11T08:56:43Z</dcterms:modified>
</cp:coreProperties>
</file>